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Huub van Holsteij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ED7297-DAB7-4973-ACEF-D9A0D5DC4914}">
  <a:tblStyle styleId="{CAED7297-DAB7-4973-ACEF-D9A0D5DC49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9-06-12T14:13:37.590">
    <p:pos x="6000" y="0"/>
    <p:text>Made the slide like this to make</p:text>
  </p:cm>
  <p:cm authorId="0" idx="2" dt="2019-06-12T14:14:16.709">
    <p:pos x="6000" y="100"/>
    <p:text>Also don't know if old computer should be in here.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19-06-11T14:28:44.288">
    <p:pos x="6000" y="0"/>
    <p:text>Need to find a better image for hand on the shoulder.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iamhereaswell.ga" TargetMode="External"/><Relationship Id="rId3" Type="http://schemas.openxmlformats.org/officeDocument/2006/relationships/hyperlink" Target="http://iamhereaswell.tk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 everyone to the users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97d3394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97d3394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97d33946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97d33946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>
                <a:solidFill>
                  <a:schemeClr val="dk2"/>
                </a:solidFill>
              </a:rPr>
              <a:t>It had a yearly free subscription after registering a credit card.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>
                <a:solidFill>
                  <a:schemeClr val="dk2"/>
                </a:solidFill>
              </a:rPr>
              <a:t>Fastest to implement for the team.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977d3fe8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977d3fe8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200">
                <a:solidFill>
                  <a:schemeClr val="dk1"/>
                </a:solidFill>
              </a:rPr>
              <a:t>The most important thing is we can play the game wherever with any electronic devices, if the internet is accessible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b6d303249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b6d303249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200">
                <a:solidFill>
                  <a:schemeClr val="dk1"/>
                </a:solidFill>
              </a:rPr>
              <a:t>The most important thing is we can play the game wherever with any electronic devices, if the internet is accessible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b6d30324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b6d30324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Whenever you test a new product you are like a child finding everything works on a new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like this kid behind 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testers exploring our game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977d3fe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977d3fe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I will to you how to dress a scrum process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b6d30324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b6d30324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Meeting the client demands getting the requirements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By naming every sprint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Planning poker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	A game where giving points to a requirement is necessary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978e6462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978e6462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Feedback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Work ethic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Vacations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b6e181f2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b6e181f2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978e6462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978e6462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Royalty free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712b1b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712b1b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b6d303249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b6d303249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First 2 vs 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Width &amp; Height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Width &amp; Height and </a:t>
            </a:r>
            <a:r>
              <a:rPr lang="en-GB"/>
              <a:t>depth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Pixel 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A 2D style since it only exists out of squares.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(Ask if everyone in the back can see the picture clearly).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Low color count, so that difference can bee seen more easily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Old computers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add more process power since the third dimension needs to be calculated.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b6d303249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b6d303249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Dark 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Contrast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</a:t>
            </a:r>
            <a:r>
              <a:rPr lang="en-GB"/>
              <a:t> between light and dark, generally it is the colored opponent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Since our game had a dark topic, it would have been weird to use light colours.</a:t>
            </a:r>
            <a:br>
              <a:rPr lang="en-GB"/>
            </a:br>
            <a:r>
              <a:rPr lang="en-GB"/>
              <a:t>	Because it would create a happy place where nobody is being bullied, which is not in our case.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b6d303249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b6d303249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Royalty free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Licensing free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No payment for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Owned by a productor creator or license keeper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/>
              <a:t>Compensation</a:t>
            </a:r>
            <a:r>
              <a:rPr lang="en-GB"/>
              <a:t> s</a:t>
            </a:r>
            <a:r>
              <a:rPr lang="en-GB"/>
              <a:t>ince not everything is live is free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Asking creators their design assets ( For example ask Liam for a design asset)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Digital age also found 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978e6462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978e6462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978e6462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978e6462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b6d303249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b6d303249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b6d303249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b6d303249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b6d303249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b6d303249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b6d303249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b6d303249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77d3fe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77d3f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 I Am Here As Well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It is the greatest game of all time. So start playing at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http://iamhereaswell.ga</a:t>
            </a:r>
            <a:r>
              <a:rPr lang="en-GB"/>
              <a:t> or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http://iamhereaswell.tk/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712b1b9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712b1b9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b6d303249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b6d303249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977d3fe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977d3fe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977d3fe8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977d3fe8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712b1b9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712b1b9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9712b1b9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9712b1b9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78e6462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78e6462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712b1b9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712b1b9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9712b1b9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9712b1b9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978e6462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978e6462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jpg"/><Relationship Id="rId4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se56nsmFRGOyymYWz6EObXKEEhESXsBZ/view" TargetMode="External"/><Relationship Id="rId4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2.xml"/><Relationship Id="rId4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iamhereaswell.ga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Game: I Am Here As Well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571750"/>
            <a:ext cx="8520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presentation by: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271650" y="319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{CAED7297-DAB7-4973-ACEF-D9A0D5DC4914}</a:tableStyleId>
              </a:tblPr>
              <a:tblGrid>
                <a:gridCol w="2866900"/>
                <a:gridCol w="2866900"/>
                <a:gridCol w="2866900"/>
              </a:tblGrid>
              <a:tr h="32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Huub van Holsteijn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HyeonWoo Jeong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JeongUm Lee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Arturo Iván Sandoval Rodríguez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Jeongmin Park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Liam Voyle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Webpack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038" y="1078525"/>
            <a:ext cx="6901925" cy="37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000" y="935775"/>
            <a:ext cx="2839949" cy="327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Amazon Web Services</a:t>
            </a:r>
            <a:endParaRPr sz="2000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3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50" y="131750"/>
            <a:ext cx="8384899" cy="46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b="15824" l="14019" r="9287" t="0"/>
          <a:stretch/>
        </p:blipFill>
        <p:spPr>
          <a:xfrm rot="-5400000">
            <a:off x="103925" y="3979475"/>
            <a:ext cx="943875" cy="6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625" y="3021625"/>
            <a:ext cx="1346099" cy="161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6325" y="327225"/>
            <a:ext cx="5162426" cy="34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300" y="152400"/>
            <a:ext cx="59353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testing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112" y="1152475"/>
            <a:ext cx="663978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Process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167225"/>
            <a:ext cx="7215324" cy="48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234350" y="827150"/>
            <a:ext cx="26532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Scrum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500" y="827138"/>
            <a:ext cx="6140497" cy="40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287225" y="1592400"/>
            <a:ext cx="2337600" cy="3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Meeting the client demands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Setting goals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Planning poker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18735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</a:t>
            </a:r>
            <a:r>
              <a:rPr lang="en-GB" sz="2000"/>
              <a:t>hallenges</a:t>
            </a:r>
            <a:endParaRPr sz="2000"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350" y="364188"/>
            <a:ext cx="7208376" cy="441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</a:t>
            </a:r>
            <a:r>
              <a:rPr lang="en-GB"/>
              <a:t>challenges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Dividing the work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Feedback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848" y="484137"/>
            <a:ext cx="5781154" cy="417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800" y="2609800"/>
            <a:ext cx="1348048" cy="203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450675" y="299875"/>
            <a:ext cx="23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Visual design</a:t>
            </a:r>
            <a:endParaRPr sz="2000"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975" y="155850"/>
            <a:ext cx="6855214" cy="456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875" y="298712"/>
            <a:ext cx="6815795" cy="45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4">
            <a:alphaModFix/>
          </a:blip>
          <a:srcRect b="10297" l="0" r="0" t="7187"/>
          <a:stretch/>
        </p:blipFill>
        <p:spPr>
          <a:xfrm>
            <a:off x="4002225" y="1598100"/>
            <a:ext cx="1769800" cy="19473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5" name="Google Shape;185;p32"/>
          <p:cNvGraphicFramePr/>
          <p:nvPr/>
        </p:nvGraphicFramePr>
        <p:xfrm>
          <a:off x="582075" y="9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{CAED7297-DAB7-4973-ACEF-D9A0D5DC4914}</a:tableStyleId>
              </a:tblPr>
              <a:tblGrid>
                <a:gridCol w="3067550"/>
              </a:tblGrid>
              <a:tr h="1566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Two dimensional (2D)</a:t>
                      </a:r>
                      <a:endParaRPr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compared to</a:t>
                      </a:r>
                      <a:br>
                        <a:rPr lang="en-GB"/>
                      </a:br>
                      <a:r>
                        <a:rPr lang="en-GB"/>
                        <a:t>Three dimensional (3d)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566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Pixel style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566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Old computer</a:t>
                      </a:r>
                      <a:br>
                        <a:rPr lang="en-GB"/>
                      </a:br>
                      <a:r>
                        <a:rPr lang="en-GB"/>
                        <a:t>With</a:t>
                      </a:r>
                      <a:br>
                        <a:rPr lang="en-GB"/>
                      </a:br>
                      <a:r>
                        <a:rPr lang="en-GB"/>
                        <a:t>Windows 10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86" name="Google Shape;186;p32"/>
          <p:cNvSpPr/>
          <p:nvPr/>
        </p:nvSpPr>
        <p:spPr>
          <a:xfrm>
            <a:off x="7638975" y="714750"/>
            <a:ext cx="748500" cy="7527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/>
          <p:nvPr/>
        </p:nvSpPr>
        <p:spPr>
          <a:xfrm>
            <a:off x="6124625" y="186075"/>
            <a:ext cx="748500" cy="777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 rotWithShape="1">
          <a:blip r:embed="rId5">
            <a:alphaModFix/>
          </a:blip>
          <a:srcRect b="0" l="46452" r="0" t="0"/>
          <a:stretch/>
        </p:blipFill>
        <p:spPr>
          <a:xfrm>
            <a:off x="6124625" y="2907950"/>
            <a:ext cx="2023875" cy="21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35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Colours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017725"/>
            <a:ext cx="2337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Contrast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Light and dark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Dark topic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954" y="262300"/>
            <a:ext cx="6164048" cy="430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Royalties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248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Product creator or</a:t>
            </a:r>
            <a:br>
              <a:rPr lang="en-GB"/>
            </a:br>
            <a:r>
              <a:rPr lang="en-GB"/>
              <a:t>Licence keeper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Licensing free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No c</a:t>
            </a:r>
            <a:r>
              <a:rPr lang="en-GB"/>
              <a:t>ompensation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Asking creators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Online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399" y="497500"/>
            <a:ext cx="6221601" cy="414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07694">
            <a:off x="6926834" y="142619"/>
            <a:ext cx="1571558" cy="121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70048">
            <a:off x="5571242" y="2481075"/>
            <a:ext cx="1325917" cy="145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time</a:t>
            </a:r>
            <a:endParaRPr/>
          </a:p>
        </p:txBody>
      </p:sp>
      <p:pic>
        <p:nvPicPr>
          <p:cNvPr id="210" name="Google Shape;210;p35" title="mil1_video_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075" y="240275"/>
            <a:ext cx="5666200" cy="4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Explanation</a:t>
            </a:r>
            <a:r>
              <a:rPr lang="en-GB"/>
              <a:t> trailer</a:t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225" y="1439200"/>
            <a:ext cx="6155549" cy="32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Explanation trailer</a:t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888" y="1237624"/>
            <a:ext cx="5708226" cy="34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Explanation trailer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462731"/>
            <a:ext cx="4222576" cy="238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5" y="1464375"/>
            <a:ext cx="4222574" cy="23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Explanation trailer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463" y="1232050"/>
            <a:ext cx="6103074" cy="347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Explanation trailer</a:t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8650"/>
            <a:ext cx="4232427" cy="238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00" y="1375238"/>
            <a:ext cx="4232426" cy="239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53700" y="1272925"/>
            <a:ext cx="2849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together cyberbullying can be prevented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 rotWithShape="1">
          <a:blip r:embed="rId4">
            <a:alphaModFix/>
          </a:blip>
          <a:srcRect b="357" l="0" r="0" t="367"/>
          <a:stretch/>
        </p:blipFill>
        <p:spPr>
          <a:xfrm>
            <a:off x="3202803" y="289150"/>
            <a:ext cx="5983201" cy="39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975" y="97600"/>
            <a:ext cx="4948301" cy="49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445025"/>
            <a:ext cx="85206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if you want to learn more about cyberbullying around the world go to:</a:t>
            </a:r>
            <a:endParaRPr/>
          </a:p>
        </p:txBody>
      </p:sp>
      <p:sp>
        <p:nvSpPr>
          <p:cNvPr id="255" name="Google Shape;255;p42"/>
          <p:cNvSpPr txBox="1"/>
          <p:nvPr/>
        </p:nvSpPr>
        <p:spPr>
          <a:xfrm>
            <a:off x="1057950" y="1740675"/>
            <a:ext cx="702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http://iamhereaswell.ga</a:t>
            </a:r>
            <a:endParaRPr sz="4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834650"/>
            <a:ext cx="2865600" cy="3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151" y="834677"/>
            <a:ext cx="5790847" cy="3734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Bibliography</a:t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Holsteijn, H. van, Jeong, H. W., Lee, J., Sandoval Rodríguez, A. I., Park, J., &amp; Voyle, L. (2019). </a:t>
            </a:r>
            <a:r>
              <a:rPr i="1" lang="en-GB" sz="1100">
                <a:solidFill>
                  <a:schemeClr val="dk1"/>
                </a:solidFill>
              </a:rPr>
              <a:t>I Am Here As Well</a:t>
            </a:r>
            <a:r>
              <a:rPr lang="en-GB" sz="1100">
                <a:solidFill>
                  <a:schemeClr val="dk1"/>
                </a:solidFill>
              </a:rPr>
              <a:t>. 32.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825" y="109975"/>
            <a:ext cx="7221074" cy="47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278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Target Audience</a:t>
            </a:r>
            <a:endParaRPr sz="2000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00" y="96875"/>
            <a:ext cx="3299024" cy="49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Aim </a:t>
            </a:r>
            <a:endParaRPr sz="200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853" y="92700"/>
            <a:ext cx="7351301" cy="48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6912250" y="586850"/>
            <a:ext cx="1872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Inform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6912250" y="1127651"/>
            <a:ext cx="1872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Educate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6912250" y="1661050"/>
            <a:ext cx="2042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Gamification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0" y="243325"/>
            <a:ext cx="24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Product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Description</a:t>
            </a:r>
            <a:endParaRPr sz="200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140" y="141387"/>
            <a:ext cx="6930028" cy="461887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4678708" y="1129575"/>
            <a:ext cx="195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97" name="Google Shape;97;p19"/>
          <p:cNvSpPr txBox="1"/>
          <p:nvPr/>
        </p:nvSpPr>
        <p:spPr>
          <a:xfrm>
            <a:off x="4602500" y="1115772"/>
            <a:ext cx="27072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Cross platform</a:t>
            </a:r>
            <a:endParaRPr sz="3000"/>
          </a:p>
        </p:txBody>
      </p:sp>
      <p:sp>
        <p:nvSpPr>
          <p:cNvPr id="98" name="Google Shape;98;p19"/>
          <p:cNvSpPr txBox="1"/>
          <p:nvPr/>
        </p:nvSpPr>
        <p:spPr>
          <a:xfrm>
            <a:off x="4598450" y="2862047"/>
            <a:ext cx="22728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Pixel style</a:t>
            </a:r>
            <a:endParaRPr sz="3000"/>
          </a:p>
        </p:txBody>
      </p:sp>
      <p:sp>
        <p:nvSpPr>
          <p:cNvPr id="99" name="Google Shape;99;p19"/>
          <p:cNvSpPr txBox="1"/>
          <p:nvPr/>
        </p:nvSpPr>
        <p:spPr>
          <a:xfrm>
            <a:off x="4634325" y="2286147"/>
            <a:ext cx="2228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2D Layout</a:t>
            </a:r>
            <a:endParaRPr sz="3000"/>
          </a:p>
        </p:txBody>
      </p:sp>
      <p:sp>
        <p:nvSpPr>
          <p:cNvPr id="100" name="Google Shape;100;p19"/>
          <p:cNvSpPr txBox="1"/>
          <p:nvPr/>
        </p:nvSpPr>
        <p:spPr>
          <a:xfrm>
            <a:off x="4593813" y="1698547"/>
            <a:ext cx="2116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Web based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4558124" y="3402400"/>
            <a:ext cx="2707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Story driven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951175" y="324525"/>
            <a:ext cx="10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Story</a:t>
            </a:r>
            <a:endParaRPr sz="20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600" y="163550"/>
            <a:ext cx="6858000" cy="46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Phaser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016" y="508850"/>
            <a:ext cx="4807107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